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522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BC8A8-C50B-43B3-AA3A-A41F2140A5E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8B2F-243D-4C13-AC97-1D5359540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Canyon is semiarid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08B2F-243D-4C13-AC97-1D5359540E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-samples taken from meandering sections of each creek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08B2F-243D-4C13-AC97-1D5359540E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1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Solution was created to establish a calibration 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08B2F-243D-4C13-AC97-1D5359540E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-delta deuterium was decreased in May and less than July</a:t>
            </a:r>
          </a:p>
          <a:p>
            <a:r>
              <a:rPr lang="en-US" dirty="0"/>
              <a:t>-Dissolved oxygen was&gt;80% of saturation in surface water</a:t>
            </a:r>
          </a:p>
          <a:p>
            <a:r>
              <a:rPr lang="en-US" dirty="0"/>
              <a:t>-exception: in two wells there were slightly positive ORP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08B2F-243D-4C13-AC97-1D5359540E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-lack of seasonal variability means long residence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08B2F-243D-4C13-AC97-1D5359540E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4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5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4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3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439D2-93FD-4CA2-AA37-F08C90AA9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228600"/>
            <a:ext cx="3659246" cy="32617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Redox conditions and pH control trace element concentrations in a meandering stream and shallow groundwater of a semiarid mountain watershed, Red Canyon, Wyoming, USA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3A6B99-782A-48A0-B790-4FFC6F4DD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5172076"/>
            <a:ext cx="3659246" cy="9898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+mj-lt"/>
              </a:rPr>
              <a:t>By Nicholas </a:t>
            </a:r>
            <a:r>
              <a:rPr lang="en-US" sz="1800" dirty="0" err="1">
                <a:solidFill>
                  <a:srgbClr val="FFFFFF"/>
                </a:solidFill>
                <a:latin typeface="+mj-lt"/>
              </a:rPr>
              <a:t>chan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D8F6B-1397-4AD1-B700-7671A92A6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7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0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20BCD-3FC7-4E70-9F48-F3AA9DEF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C7626-3778-4FE2-B6B0-E1D07EB45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Affects trace element 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Redox conditions are spatially variable (physical properties and composition of aquifer)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well had different amounts of dissolved oxygen and Mn/Fe conc.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Dissolved oxygen conc. are not accurate in determining “redox-sensitive”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Similar isotope ratios and conc. showed lack of seasonal variability (stable system)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Na:Ca</a:t>
            </a:r>
            <a:r>
              <a:rPr lang="en-US" dirty="0"/>
              <a:t> ratios can indicate “age” of water (residence times)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0D3F9-0BC6-412F-98FD-4AE4D1A4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09006-D344-4BFB-8F05-0E76442A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722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 and redox conditions influence trace element conc. at Red Canyon, Wyoming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Samples were collected during different seasons to study pH, redox chemistry, and element conc.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Surface water was more </a:t>
            </a:r>
            <a:r>
              <a:rPr lang="en-US" dirty="0" err="1"/>
              <a:t>oxic</a:t>
            </a:r>
            <a:r>
              <a:rPr lang="en-US" dirty="0"/>
              <a:t> and had higher 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Groundwater was anoxic and had a somewhat neutral 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Fe/Mn conc. in groundwater due to reductive dissolution of Fe/Mn oxides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 As, Se, V in groundwater because of pH and sorption to aquifer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spatial variability but lack of seasonal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Connection between surface/groundwater can possibly affect water chemistry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0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237AE-0CCB-4B8B-A420-1FFC1AFA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59EC8-37B3-4ABB-9D95-7493244E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97992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Searched for variability in redox conditions and trace element concentrations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Wanted a better understanding of </a:t>
            </a:r>
            <a:r>
              <a:rPr lang="en-US" sz="2200" dirty="0" err="1"/>
              <a:t>oxic</a:t>
            </a:r>
            <a:r>
              <a:rPr lang="en-US" sz="2200" dirty="0"/>
              <a:t> surface water and anoxic groundwater’s role in trace element cycling in mountain streams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To collect water isotope values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4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FEC6C-B5F6-4E71-9158-4F15349B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F7F13-FF0C-4835-BF19-32AD3BFB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8032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Biogeochemical cycling occurs in the redox boundary between surface water &amp; groundwater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Chemical redox and pH affect groundwater composition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Transitions between the boundary can cause trace elements to move or stop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More needs to be understood about redox conditions influencing trace element cycling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Evaluation of seasonal variabilities will be done</a:t>
            </a:r>
          </a:p>
        </p:txBody>
      </p:sp>
    </p:spTree>
    <p:extLst>
      <p:ext uri="{BB962C8B-B14F-4D97-AF65-F5344CB8AC3E}">
        <p14:creationId xmlns:p14="http://schemas.microsoft.com/office/powerpoint/2010/main" val="15889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33B89-50D8-44FB-8922-978F16B6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DF4E4-7B9C-413E-9E40-635C5090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7251"/>
            <a:ext cx="4430550" cy="41433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Taken at Cherry Creek and Red Canyon Creek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Particle path lines of groundwater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MODFLOW and MT3D model to show experimental reach at the canyon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Sedimentary beds underneath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Takes several years for water to travel through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501FA9-348F-46B7-9333-8B177927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830" y="2092107"/>
            <a:ext cx="666417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B8B82-6E9E-408F-B246-5479DA4C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665F7-7849-40C6-B819-5043293A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884670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Samples taken from Red Canyon, Wyoming during two different periods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Surface water and shallow groundwater were pumped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values were recorded by using a YSI Quatro multiparameter probe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Filtered samples to examine trace element conc. and major 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blank to track any possible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A4F2E4-0884-49DA-8934-5D8D74D5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870" y="3988646"/>
            <a:ext cx="2339130" cy="233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C15FEA-B891-4B77-80AF-1D9DBC66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02" y="1095375"/>
            <a:ext cx="4041998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BE92A-4D66-4A31-8FDC-3909ECD9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3CE1-54F1-4E71-95C4-C53CF884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582531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ICP-MS used to measure concentrations of 40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Collision cell for Al, Ca, Cr, Fe, K, Mn, Na, and V (4mL He/min)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Same for As and Se (4mL He/min + 2.5mL H</a:t>
            </a:r>
            <a:r>
              <a:rPr lang="en-US" baseline="-25000" dirty="0"/>
              <a:t>2</a:t>
            </a:r>
            <a:r>
              <a:rPr lang="en-US" dirty="0"/>
              <a:t>/min)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Ar</a:t>
            </a:r>
            <a:r>
              <a:rPr lang="en-US" dirty="0"/>
              <a:t> gas for other 30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Water samples were compared with USGS and NIST standard reference samples for calibration verification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Results were accurate within 10% for most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98772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A30DA-DCB9-4F29-AB2A-7F73314D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2974C1-B324-405F-B874-87CD97D3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821994" cy="426402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Isotopes in water had very little seasonal variability in surface/groundwater (</a:t>
            </a:r>
            <a:r>
              <a:rPr lang="el-GR" dirty="0"/>
              <a:t>δ</a:t>
            </a:r>
            <a:r>
              <a:rPr lang="en-US" dirty="0"/>
              <a:t>D and </a:t>
            </a:r>
            <a:r>
              <a:rPr lang="el-GR" dirty="0"/>
              <a:t>δ</a:t>
            </a:r>
            <a:r>
              <a:rPr lang="en-US" baseline="30000" dirty="0"/>
              <a:t>18</a:t>
            </a:r>
            <a:r>
              <a:rPr lang="en-US" dirty="0"/>
              <a:t>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Groundwater had more variability compared to surface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Dissolved oxygen, water temp, ORP, and pH were higher in surface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ORP values in surface water, negative values in groundwater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temp in surface waters, pH was greater than 8 in both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Major solute conc./conductivity were 50% higher in groundwater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BA60C5-C6DE-45F7-861A-92C99181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672" y="0"/>
            <a:ext cx="5234328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D9B81-EF85-47E2-A5EF-55A3961D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42544-CEB0-41BA-95C7-10846D0E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371525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Cerium (7x), Fe (90x), and Mn (20x) conc. were higher in groundwater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As, Se (30x), and V (5x) conc. were greater in surface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Surface water was oversaturated with carbonate minerals and Fe/Mn oxides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Groundwater was undersaturated or at equilibrium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Groundwater was oversaturated with 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C6A96A-3F2B-4E52-88F1-F79814807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05" y="738187"/>
            <a:ext cx="572319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5CAFA-F19F-4173-86EF-8978A5D2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Chemistry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EC832-BA12-425B-82B1-1745BB28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08201"/>
            <a:ext cx="11353800" cy="42259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Redox and pH play important roles in surface water and groundwater chemistry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Reductive dissolution of Mn &amp; Fe oxides from the aquifer = higher conc. of both in groundwater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Groundwater oxidation during water exchange oversaturates surface water with Mn and Fe minerals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Cerium conc. In groundwater is higher due to solubility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Oxyanion forming elements Se, V, and As are higher in surface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lower pH in groundwater leads to more absorption of oxyanion species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pH is lower due to calcite precipitation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Se conc. due to precipitation of Se minerals</a:t>
            </a:r>
          </a:p>
        </p:txBody>
      </p:sp>
    </p:spTree>
    <p:extLst>
      <p:ext uri="{BB962C8B-B14F-4D97-AF65-F5344CB8AC3E}">
        <p14:creationId xmlns:p14="http://schemas.microsoft.com/office/powerpoint/2010/main" val="2430840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4E8E2"/>
      </a:lt2>
      <a:accent1>
        <a:srgbClr val="B889D4"/>
      </a:accent1>
      <a:accent2>
        <a:srgbClr val="816ECA"/>
      </a:accent2>
      <a:accent3>
        <a:srgbClr val="8998D4"/>
      </a:accent3>
      <a:accent4>
        <a:srgbClr val="6EA8CA"/>
      </a:accent4>
      <a:accent5>
        <a:srgbClr val="70ADAB"/>
      </a:accent5>
      <a:accent6>
        <a:srgbClr val="61B18C"/>
      </a:accent6>
      <a:hlink>
        <a:srgbClr val="6A8D55"/>
      </a:hlink>
      <a:folHlink>
        <a:srgbClr val="7F7F7F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2398</TotalTime>
  <Words>725</Words>
  <Application>Microsoft Office PowerPoint</Application>
  <PresentationFormat>Custom</PresentationFormat>
  <Paragraphs>81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RetrospectVTI</vt:lpstr>
      <vt:lpstr>Redox conditions and pH control trace element concentrations in a meandering stream and shallow groundwater of a semiarid mountain watershed, Red Canyon, Wyoming, USA</vt:lpstr>
      <vt:lpstr>Point of the Study</vt:lpstr>
      <vt:lpstr>Background Information</vt:lpstr>
      <vt:lpstr>Sampling Locations</vt:lpstr>
      <vt:lpstr>Sampling Procedure</vt:lpstr>
      <vt:lpstr>Analysis</vt:lpstr>
      <vt:lpstr>Results</vt:lpstr>
      <vt:lpstr>Results Continued</vt:lpstr>
      <vt:lpstr>Water Chemistry Conclusions</vt:lpstr>
      <vt:lpstr>Variability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Redox conditions and pH control trace element concentrations in a meandering stream and shallow groundwater of a semiarid mountain watershed, Red Canyon, Wyoming, USA</dc:title>
  <dc:creator>Chan, Nicholas J</dc:creator>
  <cp:lastModifiedBy>Nelson</cp:lastModifiedBy>
  <cp:revision>39</cp:revision>
  <dcterms:created xsi:type="dcterms:W3CDTF">2019-11-30T21:45:55Z</dcterms:created>
  <dcterms:modified xsi:type="dcterms:W3CDTF">2019-12-11T17:26:51Z</dcterms:modified>
</cp:coreProperties>
</file>